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B9FF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32"/>
    <p:restoredTop sz="94695"/>
  </p:normalViewPr>
  <p:slideViewPr>
    <p:cSldViewPr snapToGrid="0" snapToObjects="1">
      <p:cViewPr varScale="1">
        <p:scale>
          <a:sx n="104" d="100"/>
          <a:sy n="104" d="100"/>
        </p:scale>
        <p:origin x="24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CFEF-3268-B643-A4DA-086888077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71F6D-4C79-624A-93AB-C386D55D1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EA471-9799-0241-8C06-BE825096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BE37D-3977-0647-A95D-64A4EDDC7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D87BD-672F-7144-BB92-01C931AD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5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CE82-51C5-1A42-AC99-AAAB5D03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107B5-C375-0244-9CDB-B1E168D4B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BD815-6415-CF40-B5A3-BCDD10183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9B37C-68E5-B54E-B377-24EAA339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62B98-65F6-514C-99D5-C55A191D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33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69BDE-03CE-6E4E-954A-9E3FE4B0D2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1ED55-B4C4-8248-844D-2ECB3E887A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3BFC6-8CED-6A4C-97D8-583FD749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CBD34-C9AD-2749-979D-C992200D0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3515E-D845-2343-B7FB-ECF9768F6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2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7DE5-F7E3-9749-8EF7-31C127611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6D5B9-5AA9-9643-ACCE-8D9796024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9602D-E7C1-524E-B2DA-8E7E4710C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8EB6A-B586-E040-9F4D-B5B3E38E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8216-9679-6B42-BB83-06C73EBB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3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BAA8-865E-1344-8E9C-EBE25619C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2FCDC-ADB7-4D42-9CFA-B22083D67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4B58F-4C9C-FD49-97DC-A81C3A389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A57C1-7392-3F4A-81C4-10E8B85A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87C75-AA42-7F42-914D-F1F7B49A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9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F6F8-047A-AA4A-9B97-BD30C6CF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76CF4-B5DD-884D-AEEC-B3CE4A922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66CB4-8D1F-F447-A0AA-D5B8C20C1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D2436-0D78-2E4C-AD21-02C168E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91090-4862-464E-86DF-C71419B10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5238D-7511-3547-92F5-5C494756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6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D7C8-3147-9C4B-AF38-E3098A91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B55E2-3FB1-4449-AD3C-2AD5CADC0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FFF10-D319-4A41-9E0E-5F1A03721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024132-A57B-1049-90EA-99EFC0756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65A050-EF8B-364B-A080-3F4C114D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BEDF5-A5C6-B344-B2BA-54CB781BA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6/17/19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93D3F9-855D-DD4C-BB73-696D16445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BF9A1B-B5CA-4340-B195-70D8E1BF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3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7CC7D-3691-B243-9F08-AA56BC20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7A0164-DDF5-3B43-81AC-1AEB75E25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6/17/19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0B56A-2DDF-5643-A397-36119D466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43B9A-211A-8C41-A355-0A728B05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79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1FB1B-140B-1B49-A341-AFEFDC18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6/17/19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FE3F3B-E944-D74A-955E-6BB8ED65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2354D-038E-7E4C-9602-3D21E7E7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69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7628-8EA2-894D-A3DA-4525F186E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6235B-C004-BB4C-A476-4761E5CDE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863D0-65F6-5E4D-9F38-63B95B17C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D0C3D-9469-5744-91FD-CD7DDB56B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EAFE4-216F-2E41-B47F-2E820E04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69191-EC01-4741-AAE8-CCF1F5832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96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2556-0A26-4B47-A6AB-F55C4C46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1F0E3-6832-0048-BFC1-97FF2577D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6EAC7-3FF5-A04C-A4CA-E90BBA13D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AC994-414E-4644-B9BD-000EFCF05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1D1D4-87A0-4D4C-9035-9379A6FD8298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BE0F1-6204-5E4B-888F-55937FE11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46A01-C6EC-1547-8A99-BB7ACECCE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37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784A51-C377-344D-A6BC-53425BC5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6D46C-7C4C-8D4D-875B-C1709FE74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B99B5-2C45-3E43-AFC1-B7698070B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1D1D4-87A0-4D4C-9035-9379A6FD8298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94084-5806-9949-886A-B041A6212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316DA-6201-6642-866E-98BC2545C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94B26-EE87-A84F-8A4A-8DECDEC96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3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tiff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D1DD6A-8449-654B-9869-85541928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38" y="1654121"/>
            <a:ext cx="1002141" cy="1428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E78DA-E3E6-8042-A998-CC96D15EA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04" y="2019165"/>
            <a:ext cx="2908300" cy="69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ADC17-C11F-5544-8351-E605F9688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962" y="855996"/>
            <a:ext cx="2275332" cy="227533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47DEA3-4091-3548-B5EB-FF128C894EA0}"/>
              </a:ext>
            </a:extLst>
          </p:cNvPr>
          <p:cNvCxnSpPr>
            <a:cxnSpLocks/>
          </p:cNvCxnSpPr>
          <p:nvPr/>
        </p:nvCxnSpPr>
        <p:spPr>
          <a:xfrm>
            <a:off x="5786209" y="2398393"/>
            <a:ext cx="61181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F71F51-3108-0B4B-BA46-8EDCBCFD0211}"/>
              </a:ext>
            </a:extLst>
          </p:cNvPr>
          <p:cNvCxnSpPr>
            <a:cxnSpLocks/>
          </p:cNvCxnSpPr>
          <p:nvPr/>
        </p:nvCxnSpPr>
        <p:spPr>
          <a:xfrm>
            <a:off x="1711380" y="2368413"/>
            <a:ext cx="61181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7B0EEEA-CA78-2645-839A-2872484FBCAC}"/>
              </a:ext>
            </a:extLst>
          </p:cNvPr>
          <p:cNvSpPr/>
          <p:nvPr/>
        </p:nvSpPr>
        <p:spPr>
          <a:xfrm>
            <a:off x="1289157" y="494675"/>
            <a:ext cx="9758597" cy="3011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D7A0E4-5459-4747-973A-5FB40DB67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871" y="1839990"/>
            <a:ext cx="858687" cy="1056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4232FF-5633-5945-88CE-F4D7CFD3C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962" y="2489441"/>
            <a:ext cx="2366840" cy="64188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39B4BD-0D77-3F4D-8F6B-777939EE7311}"/>
              </a:ext>
            </a:extLst>
          </p:cNvPr>
          <p:cNvCxnSpPr>
            <a:cxnSpLocks/>
          </p:cNvCxnSpPr>
          <p:nvPr/>
        </p:nvCxnSpPr>
        <p:spPr>
          <a:xfrm>
            <a:off x="7685837" y="2370878"/>
            <a:ext cx="611812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80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95E0E69-A691-784D-8640-0FE6B0808710}"/>
              </a:ext>
            </a:extLst>
          </p:cNvPr>
          <p:cNvSpPr/>
          <p:nvPr/>
        </p:nvSpPr>
        <p:spPr>
          <a:xfrm>
            <a:off x="7242301" y="2674508"/>
            <a:ext cx="1613993" cy="310186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6BE6D895-41B6-BD43-8182-D9973239CB33}"/>
              </a:ext>
            </a:extLst>
          </p:cNvPr>
          <p:cNvSpPr/>
          <p:nvPr/>
        </p:nvSpPr>
        <p:spPr>
          <a:xfrm>
            <a:off x="359764" y="416956"/>
            <a:ext cx="10861392" cy="636609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8B9C082-122E-7346-A77B-6096FDC73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7926" y="3933822"/>
            <a:ext cx="1447800" cy="1117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22FEEED-4D70-0A4B-9691-F2D1C85416DE}"/>
              </a:ext>
            </a:extLst>
          </p:cNvPr>
          <p:cNvSpPr/>
          <p:nvPr/>
        </p:nvSpPr>
        <p:spPr>
          <a:xfrm>
            <a:off x="707401" y="691533"/>
            <a:ext cx="10344421" cy="5933192"/>
          </a:xfrm>
          <a:prstGeom prst="rect">
            <a:avLst/>
          </a:prstGeom>
          <a:noFill/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5238AE1-E58F-6C49-A9F6-991F10FE76B6}"/>
              </a:ext>
            </a:extLst>
          </p:cNvPr>
          <p:cNvGrpSpPr/>
          <p:nvPr/>
        </p:nvGrpSpPr>
        <p:grpSpPr>
          <a:xfrm>
            <a:off x="781019" y="1810879"/>
            <a:ext cx="2300347" cy="1308539"/>
            <a:chOff x="2038266" y="2455067"/>
            <a:chExt cx="2300347" cy="1308539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543243E4-9737-6E40-A8E9-A244B46DDABE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7110302-F666-5742-A839-26EC638CB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266" y="2455067"/>
              <a:ext cx="1847920" cy="130853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2F1314-50B9-8F43-A57F-1F7977CCD0DF}"/>
                </a:ext>
              </a:extLst>
            </p:cNvPr>
            <p:cNvSpPr txBox="1"/>
            <p:nvPr/>
          </p:nvSpPr>
          <p:spPr>
            <a:xfrm>
              <a:off x="2579526" y="3227694"/>
              <a:ext cx="175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ACS 6.1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F6CE9FB5-686E-914A-84B0-933164CFBA44}"/>
              </a:ext>
            </a:extLst>
          </p:cNvPr>
          <p:cNvSpPr/>
          <p:nvPr/>
        </p:nvSpPr>
        <p:spPr>
          <a:xfrm>
            <a:off x="902923" y="2029811"/>
            <a:ext cx="3490480" cy="188621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E798FA-0F6C-C046-8D99-D9F6B4E9F39F}"/>
              </a:ext>
            </a:extLst>
          </p:cNvPr>
          <p:cNvSpPr txBox="1"/>
          <p:nvPr/>
        </p:nvSpPr>
        <p:spPr>
          <a:xfrm>
            <a:off x="3137644" y="3596527"/>
            <a:ext cx="1243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Availability set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492931-6007-9A40-8F42-B621CDFBCA99}"/>
              </a:ext>
            </a:extLst>
          </p:cNvPr>
          <p:cNvGrpSpPr/>
          <p:nvPr/>
        </p:nvGrpSpPr>
        <p:grpSpPr>
          <a:xfrm>
            <a:off x="786494" y="4880897"/>
            <a:ext cx="2061524" cy="1308539"/>
            <a:chOff x="2038266" y="2455067"/>
            <a:chExt cx="2061524" cy="1308539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98C49A33-4E5A-3644-97BE-EA069BB9397A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E1F6D0D8-53ED-D341-B728-E36B5BEAC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266" y="2455067"/>
              <a:ext cx="1847920" cy="1308539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29C50CF-C7D4-E642-B27E-822EF3C99EA9}"/>
                </a:ext>
              </a:extLst>
            </p:cNvPr>
            <p:cNvSpPr txBox="1"/>
            <p:nvPr/>
          </p:nvSpPr>
          <p:spPr>
            <a:xfrm>
              <a:off x="2340703" y="3218216"/>
              <a:ext cx="175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Search Services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1715B01-00C3-4B49-9490-217B6571294D}"/>
              </a:ext>
            </a:extLst>
          </p:cNvPr>
          <p:cNvGrpSpPr/>
          <p:nvPr/>
        </p:nvGrpSpPr>
        <p:grpSpPr>
          <a:xfrm>
            <a:off x="2577199" y="4880671"/>
            <a:ext cx="2082870" cy="1308539"/>
            <a:chOff x="2038266" y="2455067"/>
            <a:chExt cx="2082870" cy="1308539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B94F531E-9087-5F40-B346-C8D0097946E3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08C49683-AA19-5340-915B-3B93348C6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266" y="2455067"/>
              <a:ext cx="1847920" cy="130853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CE73BE-3997-1444-B0A2-9762A2F83841}"/>
                </a:ext>
              </a:extLst>
            </p:cNvPr>
            <p:cNvSpPr txBox="1"/>
            <p:nvPr/>
          </p:nvSpPr>
          <p:spPr>
            <a:xfrm>
              <a:off x="2362049" y="3239298"/>
              <a:ext cx="175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Search Services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8BECE46-EE8C-064A-A966-08223D1B38FF}"/>
              </a:ext>
            </a:extLst>
          </p:cNvPr>
          <p:cNvSpPr/>
          <p:nvPr/>
        </p:nvSpPr>
        <p:spPr>
          <a:xfrm>
            <a:off x="908398" y="5032095"/>
            <a:ext cx="3517250" cy="132022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0C0AF6-849E-8C46-B898-C5D4A698D012}"/>
              </a:ext>
            </a:extLst>
          </p:cNvPr>
          <p:cNvSpPr txBox="1"/>
          <p:nvPr/>
        </p:nvSpPr>
        <p:spPr>
          <a:xfrm>
            <a:off x="3164592" y="6057655"/>
            <a:ext cx="1243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Availability set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BAD25DD-FC1B-7146-9C19-D3D744F5FD2C}"/>
              </a:ext>
            </a:extLst>
          </p:cNvPr>
          <p:cNvGrpSpPr/>
          <p:nvPr/>
        </p:nvGrpSpPr>
        <p:grpSpPr>
          <a:xfrm>
            <a:off x="4816929" y="2293201"/>
            <a:ext cx="2233047" cy="1308539"/>
            <a:chOff x="2038266" y="2455067"/>
            <a:chExt cx="2233047" cy="130853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4C09DA0-807F-5D40-AF0E-0E0698D91CA4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F556E6B9-AB59-B84E-B7E4-67B39071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266" y="2455067"/>
              <a:ext cx="1847920" cy="130853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E6777B7-5026-FE45-AAF7-05724FE32C1B}"/>
                </a:ext>
              </a:extLst>
            </p:cNvPr>
            <p:cNvSpPr txBox="1"/>
            <p:nvPr/>
          </p:nvSpPr>
          <p:spPr>
            <a:xfrm>
              <a:off x="2512226" y="3227675"/>
              <a:ext cx="175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Active MQ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D293AB5-8F39-1943-94B4-DC347422C125}"/>
              </a:ext>
            </a:extLst>
          </p:cNvPr>
          <p:cNvSpPr/>
          <p:nvPr/>
        </p:nvSpPr>
        <p:spPr>
          <a:xfrm>
            <a:off x="4938833" y="2542278"/>
            <a:ext cx="1591319" cy="235363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E40E612-54E3-0D41-A103-4CFE114839DF}"/>
              </a:ext>
            </a:extLst>
          </p:cNvPr>
          <p:cNvSpPr txBox="1"/>
          <p:nvPr/>
        </p:nvSpPr>
        <p:spPr>
          <a:xfrm>
            <a:off x="5280343" y="4575206"/>
            <a:ext cx="1243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Availability set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9D66D9D-A549-7D4A-ADF5-337ED6A85293}"/>
              </a:ext>
            </a:extLst>
          </p:cNvPr>
          <p:cNvGrpSpPr/>
          <p:nvPr/>
        </p:nvGrpSpPr>
        <p:grpSpPr>
          <a:xfrm>
            <a:off x="4816551" y="3238921"/>
            <a:ext cx="2233047" cy="1308539"/>
            <a:chOff x="2038266" y="2455067"/>
            <a:chExt cx="2233047" cy="130853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2AC89046-BAC6-EB49-8144-FB84221CE3C0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C0BD7ED6-1B6C-F74F-A96B-7FC2577FB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266" y="2455067"/>
              <a:ext cx="1847920" cy="1308539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C45FB25-7232-C94B-B845-1C99918147C7}"/>
                </a:ext>
              </a:extLst>
            </p:cNvPr>
            <p:cNvSpPr txBox="1"/>
            <p:nvPr/>
          </p:nvSpPr>
          <p:spPr>
            <a:xfrm>
              <a:off x="2512226" y="3227675"/>
              <a:ext cx="175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Active MQ</a:t>
              </a:r>
            </a:p>
          </p:txBody>
        </p:sp>
      </p:grpSp>
      <p:pic>
        <p:nvPicPr>
          <p:cNvPr id="126" name="Graphic 125">
            <a:extLst>
              <a:ext uri="{FF2B5EF4-FFF2-40B4-BE49-F238E27FC236}">
                <a16:creationId xmlns:a16="http://schemas.microsoft.com/office/drawing/2014/main" id="{36DF9396-E3E4-864C-BC84-85616ED20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0793" y="4270633"/>
            <a:ext cx="469900" cy="469900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A14E95C0-3938-9340-9D40-DAF65940BA20}"/>
              </a:ext>
            </a:extLst>
          </p:cNvPr>
          <p:cNvSpPr txBox="1"/>
          <p:nvPr/>
        </p:nvSpPr>
        <p:spPr>
          <a:xfrm>
            <a:off x="1930386" y="3145243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Content Store</a:t>
            </a:r>
          </a:p>
          <a:p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NEW</a:t>
            </a:r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Alfresco Azure Connector)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6DF28C9-1610-4E42-A05C-3B63CEB9DA0B}"/>
              </a:ext>
            </a:extLst>
          </p:cNvPr>
          <p:cNvGrpSpPr/>
          <p:nvPr/>
        </p:nvGrpSpPr>
        <p:grpSpPr>
          <a:xfrm>
            <a:off x="4861650" y="461873"/>
            <a:ext cx="2305276" cy="1308539"/>
            <a:chOff x="2038266" y="2455067"/>
            <a:chExt cx="2305276" cy="1308539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00E2ADBE-65A1-5245-B638-8141856B0FAC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AF5081E1-39BC-7F4D-8BC8-088BE3289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266" y="2455067"/>
              <a:ext cx="1847920" cy="130853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FC6A006-CB62-A24C-B120-75A8E9D1A18E}"/>
                </a:ext>
              </a:extLst>
            </p:cNvPr>
            <p:cNvSpPr txBox="1"/>
            <p:nvPr/>
          </p:nvSpPr>
          <p:spPr>
            <a:xfrm>
              <a:off x="2584455" y="3239839"/>
              <a:ext cx="175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Bastion</a:t>
              </a:r>
            </a:p>
          </p:txBody>
        </p:sp>
      </p:grp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38514EF-F700-2547-9D3D-401CF579330B}"/>
              </a:ext>
            </a:extLst>
          </p:cNvPr>
          <p:cNvCxnSpPr>
            <a:cxnSpLocks/>
            <a:stCxn id="7" idx="0"/>
            <a:endCxn id="147" idx="0"/>
          </p:cNvCxnSpPr>
          <p:nvPr/>
        </p:nvCxnSpPr>
        <p:spPr>
          <a:xfrm flipV="1">
            <a:off x="2666132" y="106754"/>
            <a:ext cx="7274" cy="78500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Connector 146">
            <a:extLst>
              <a:ext uri="{FF2B5EF4-FFF2-40B4-BE49-F238E27FC236}">
                <a16:creationId xmlns:a16="http://schemas.microsoft.com/office/drawing/2014/main" id="{2D79ABB9-F85B-1D46-B0C3-3AD8F2A77689}"/>
              </a:ext>
            </a:extLst>
          </p:cNvPr>
          <p:cNvSpPr/>
          <p:nvPr/>
        </p:nvSpPr>
        <p:spPr>
          <a:xfrm>
            <a:off x="2554671" y="106754"/>
            <a:ext cx="237469" cy="22646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5724215-6911-694B-9C81-148D0A6080BB}"/>
              </a:ext>
            </a:extLst>
          </p:cNvPr>
          <p:cNvSpPr txBox="1"/>
          <p:nvPr/>
        </p:nvSpPr>
        <p:spPr>
          <a:xfrm>
            <a:off x="2743359" y="55695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Public IP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8098125-A772-5645-85A9-0933C038C8E4}"/>
              </a:ext>
            </a:extLst>
          </p:cNvPr>
          <p:cNvCxnSpPr>
            <a:cxnSpLocks/>
          </p:cNvCxnSpPr>
          <p:nvPr/>
        </p:nvCxnSpPr>
        <p:spPr>
          <a:xfrm flipH="1" flipV="1">
            <a:off x="5785608" y="211141"/>
            <a:ext cx="1" cy="63275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Connector 158">
            <a:extLst>
              <a:ext uri="{FF2B5EF4-FFF2-40B4-BE49-F238E27FC236}">
                <a16:creationId xmlns:a16="http://schemas.microsoft.com/office/drawing/2014/main" id="{AB77DE22-1981-F044-A369-C3D45C1127F6}"/>
              </a:ext>
            </a:extLst>
          </p:cNvPr>
          <p:cNvSpPr/>
          <p:nvPr/>
        </p:nvSpPr>
        <p:spPr>
          <a:xfrm>
            <a:off x="5678162" y="121737"/>
            <a:ext cx="237469" cy="22646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E0AE299-B941-E849-9029-121DEE581585}"/>
              </a:ext>
            </a:extLst>
          </p:cNvPr>
          <p:cNvSpPr txBox="1"/>
          <p:nvPr/>
        </p:nvSpPr>
        <p:spPr>
          <a:xfrm>
            <a:off x="5862789" y="51909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Public IP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A4FA019-BAD0-0B4D-8F48-69517BDB5C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2451" y="557496"/>
            <a:ext cx="469900" cy="469900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8CD0939-8035-8A49-89E1-B04DF199AB6A}"/>
              </a:ext>
            </a:extLst>
          </p:cNvPr>
          <p:cNvGrpSpPr/>
          <p:nvPr/>
        </p:nvGrpSpPr>
        <p:grpSpPr>
          <a:xfrm>
            <a:off x="2608147" y="1833091"/>
            <a:ext cx="2300347" cy="1308539"/>
            <a:chOff x="2038266" y="2455067"/>
            <a:chExt cx="2300347" cy="1308539"/>
          </a:xfrm>
        </p:grpSpPr>
        <p:sp>
          <p:nvSpPr>
            <p:cNvPr id="163" name="Rounded Rectangle 162">
              <a:extLst>
                <a:ext uri="{FF2B5EF4-FFF2-40B4-BE49-F238E27FC236}">
                  <a16:creationId xmlns:a16="http://schemas.microsoft.com/office/drawing/2014/main" id="{E08567E3-B7AD-A248-B955-65DDAAD3F798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4" name="Graphic 163">
              <a:extLst>
                <a:ext uri="{FF2B5EF4-FFF2-40B4-BE49-F238E27FC236}">
                  <a16:creationId xmlns:a16="http://schemas.microsoft.com/office/drawing/2014/main" id="{4E7FF3B3-C235-7449-8937-AAAED3715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266" y="2455067"/>
              <a:ext cx="1847920" cy="1308539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8364704-55F9-9D47-9570-84B1678404CF}"/>
                </a:ext>
              </a:extLst>
            </p:cNvPr>
            <p:cNvSpPr txBox="1"/>
            <p:nvPr/>
          </p:nvSpPr>
          <p:spPr>
            <a:xfrm>
              <a:off x="2579526" y="3227694"/>
              <a:ext cx="175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ACS 6.1</a:t>
              </a:r>
            </a:p>
          </p:txBody>
        </p:sp>
      </p:grpSp>
      <p:sp>
        <p:nvSpPr>
          <p:cNvPr id="171" name="Rectangle 170">
            <a:extLst>
              <a:ext uri="{FF2B5EF4-FFF2-40B4-BE49-F238E27FC236}">
                <a16:creationId xmlns:a16="http://schemas.microsoft.com/office/drawing/2014/main" id="{A177B6DB-8B3D-AB41-88CF-24DEB9F18368}"/>
              </a:ext>
            </a:extLst>
          </p:cNvPr>
          <p:cNvSpPr/>
          <p:nvPr/>
        </p:nvSpPr>
        <p:spPr>
          <a:xfrm>
            <a:off x="7033221" y="2532962"/>
            <a:ext cx="3900995" cy="381936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D03C62E-9808-6147-9E80-39222F2C6A5B}"/>
              </a:ext>
            </a:extLst>
          </p:cNvPr>
          <p:cNvSpPr txBox="1"/>
          <p:nvPr/>
        </p:nvSpPr>
        <p:spPr>
          <a:xfrm>
            <a:off x="9715908" y="6027555"/>
            <a:ext cx="1243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Availability set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E505DA7-A0EC-0246-AF10-55CA1DCADC56}"/>
              </a:ext>
            </a:extLst>
          </p:cNvPr>
          <p:cNvGrpSpPr/>
          <p:nvPr/>
        </p:nvGrpSpPr>
        <p:grpSpPr>
          <a:xfrm>
            <a:off x="7089218" y="2275926"/>
            <a:ext cx="2213249" cy="1308539"/>
            <a:chOff x="2064634" y="2367354"/>
            <a:chExt cx="2213249" cy="1308539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CF5B2ADD-7AF3-EC4B-80EE-5A395E9245ED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5" name="Graphic 174">
              <a:extLst>
                <a:ext uri="{FF2B5EF4-FFF2-40B4-BE49-F238E27FC236}">
                  <a16:creationId xmlns:a16="http://schemas.microsoft.com/office/drawing/2014/main" id="{BDE9242C-CCF5-264A-BDCF-07D1394CB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634" y="2367354"/>
              <a:ext cx="1847920" cy="1308539"/>
            </a:xfrm>
            <a:prstGeom prst="rect">
              <a:avLst/>
            </a:prstGeom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04F2565-6448-4748-8A89-0444828ABFE6}"/>
                </a:ext>
              </a:extLst>
            </p:cNvPr>
            <p:cNvSpPr txBox="1"/>
            <p:nvPr/>
          </p:nvSpPr>
          <p:spPr>
            <a:xfrm>
              <a:off x="2518796" y="3095400"/>
              <a:ext cx="17590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Transform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  Service</a:t>
              </a:r>
            </a:p>
          </p:txBody>
        </p:sp>
      </p:grp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CC03AB4E-DA98-464E-B5C4-CD4BB6FA4DA1}"/>
              </a:ext>
            </a:extLst>
          </p:cNvPr>
          <p:cNvCxnSpPr>
            <a:cxnSpLocks/>
          </p:cNvCxnSpPr>
          <p:nvPr/>
        </p:nvCxnSpPr>
        <p:spPr>
          <a:xfrm>
            <a:off x="4425699" y="3493136"/>
            <a:ext cx="4697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9120648-60BC-CF46-983E-4CE3FE25AA90}"/>
              </a:ext>
            </a:extLst>
          </p:cNvPr>
          <p:cNvCxnSpPr>
            <a:cxnSpLocks/>
          </p:cNvCxnSpPr>
          <p:nvPr/>
        </p:nvCxnSpPr>
        <p:spPr>
          <a:xfrm>
            <a:off x="6560491" y="3485855"/>
            <a:ext cx="429593" cy="36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526F946-122E-4342-912D-0772A215EAB0}"/>
              </a:ext>
            </a:extLst>
          </p:cNvPr>
          <p:cNvCxnSpPr>
            <a:cxnSpLocks/>
          </p:cNvCxnSpPr>
          <p:nvPr/>
        </p:nvCxnSpPr>
        <p:spPr>
          <a:xfrm flipH="1">
            <a:off x="1704979" y="4698782"/>
            <a:ext cx="653670" cy="5312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4AC7FD43-2BBC-7840-BDCE-825FE07926D0}"/>
              </a:ext>
            </a:extLst>
          </p:cNvPr>
          <p:cNvCxnSpPr>
            <a:cxnSpLocks/>
          </p:cNvCxnSpPr>
          <p:nvPr/>
        </p:nvCxnSpPr>
        <p:spPr>
          <a:xfrm>
            <a:off x="2628939" y="3962856"/>
            <a:ext cx="0" cy="2874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56D56D07-9D72-4D49-A04C-A42E08C7BA62}"/>
              </a:ext>
            </a:extLst>
          </p:cNvPr>
          <p:cNvCxnSpPr>
            <a:cxnSpLocks/>
          </p:cNvCxnSpPr>
          <p:nvPr/>
        </p:nvCxnSpPr>
        <p:spPr>
          <a:xfrm flipH="1" flipV="1">
            <a:off x="2897476" y="4687494"/>
            <a:ext cx="604949" cy="5608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CB727E7C-B17D-2F48-91A2-81AE3FA0E59D}"/>
              </a:ext>
            </a:extLst>
          </p:cNvPr>
          <p:cNvCxnSpPr>
            <a:cxnSpLocks/>
          </p:cNvCxnSpPr>
          <p:nvPr/>
        </p:nvCxnSpPr>
        <p:spPr>
          <a:xfrm>
            <a:off x="3955743" y="3951571"/>
            <a:ext cx="0" cy="2874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D42ED9A7-D356-E44F-A825-A8EA41B0661F}"/>
              </a:ext>
            </a:extLst>
          </p:cNvPr>
          <p:cNvCxnSpPr>
            <a:cxnSpLocks/>
          </p:cNvCxnSpPr>
          <p:nvPr/>
        </p:nvCxnSpPr>
        <p:spPr>
          <a:xfrm flipH="1">
            <a:off x="1704979" y="1424157"/>
            <a:ext cx="706039" cy="7067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2799D805-0C03-5941-8F28-D9193D9B5E24}"/>
              </a:ext>
            </a:extLst>
          </p:cNvPr>
          <p:cNvCxnSpPr>
            <a:cxnSpLocks/>
          </p:cNvCxnSpPr>
          <p:nvPr/>
        </p:nvCxnSpPr>
        <p:spPr>
          <a:xfrm flipH="1" flipV="1">
            <a:off x="2907175" y="1398134"/>
            <a:ext cx="621253" cy="7628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B3C7CD78-96B2-F049-81AA-9D349A2567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13199" y="891759"/>
            <a:ext cx="705865" cy="705865"/>
          </a:xfrm>
          <a:prstGeom prst="rect">
            <a:avLst/>
          </a:prstGeom>
        </p:spPr>
      </p:pic>
      <p:sp>
        <p:nvSpPr>
          <p:cNvPr id="267" name="TextBox 266">
            <a:extLst>
              <a:ext uri="{FF2B5EF4-FFF2-40B4-BE49-F238E27FC236}">
                <a16:creationId xmlns:a16="http://schemas.microsoft.com/office/drawing/2014/main" id="{D3D0ED97-F85F-7D44-82A9-8DB39E046209}"/>
              </a:ext>
            </a:extLst>
          </p:cNvPr>
          <p:cNvSpPr txBox="1"/>
          <p:nvPr/>
        </p:nvSpPr>
        <p:spPr>
          <a:xfrm>
            <a:off x="7009393" y="788723"/>
            <a:ext cx="1345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Virtual Network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48E8EAF8-FC56-C845-92F6-5E1F4BFA7309}"/>
              </a:ext>
            </a:extLst>
          </p:cNvPr>
          <p:cNvSpPr/>
          <p:nvPr/>
        </p:nvSpPr>
        <p:spPr>
          <a:xfrm>
            <a:off x="7368268" y="494639"/>
            <a:ext cx="521911" cy="333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9C7F7747-3CE0-884C-BE00-DDADB7CC6015}"/>
              </a:ext>
            </a:extLst>
          </p:cNvPr>
          <p:cNvSpPr/>
          <p:nvPr/>
        </p:nvSpPr>
        <p:spPr>
          <a:xfrm>
            <a:off x="10980651" y="256724"/>
            <a:ext cx="596360" cy="412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E189F76-1691-AF4F-B0DD-DB749CEC15B1}"/>
              </a:ext>
            </a:extLst>
          </p:cNvPr>
          <p:cNvSpPr txBox="1"/>
          <p:nvPr/>
        </p:nvSpPr>
        <p:spPr>
          <a:xfrm>
            <a:off x="2962246" y="1009223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Load Balancer</a:t>
            </a:r>
          </a:p>
          <a:p>
            <a:pPr algn="ctr"/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(Application Gateway)</a:t>
            </a:r>
          </a:p>
        </p:txBody>
      </p:sp>
      <p:pic>
        <p:nvPicPr>
          <p:cNvPr id="266" name="Graphic 265">
            <a:extLst>
              <a:ext uri="{FF2B5EF4-FFF2-40B4-BE49-F238E27FC236}">
                <a16:creationId xmlns:a16="http://schemas.microsoft.com/office/drawing/2014/main" id="{D6A55870-694C-AF4A-BBF7-4158672CDF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68268" y="521759"/>
            <a:ext cx="482600" cy="317500"/>
          </a:xfrm>
          <a:prstGeom prst="rect">
            <a:avLst/>
          </a:prstGeom>
        </p:spPr>
      </p:pic>
      <p:sp>
        <p:nvSpPr>
          <p:cNvPr id="285" name="TextBox 284">
            <a:extLst>
              <a:ext uri="{FF2B5EF4-FFF2-40B4-BE49-F238E27FC236}">
                <a16:creationId xmlns:a16="http://schemas.microsoft.com/office/drawing/2014/main" id="{CE081B91-A60F-1444-A9F5-C600FF256EEB}"/>
              </a:ext>
            </a:extLst>
          </p:cNvPr>
          <p:cNvSpPr txBox="1"/>
          <p:nvPr/>
        </p:nvSpPr>
        <p:spPr>
          <a:xfrm>
            <a:off x="10603325" y="-38638"/>
            <a:ext cx="1351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Resource Group</a:t>
            </a:r>
          </a:p>
        </p:txBody>
      </p:sp>
      <p:pic>
        <p:nvPicPr>
          <p:cNvPr id="287" name="Graphic 286">
            <a:extLst>
              <a:ext uri="{FF2B5EF4-FFF2-40B4-BE49-F238E27FC236}">
                <a16:creationId xmlns:a16="http://schemas.microsoft.com/office/drawing/2014/main" id="{71CA3A42-B630-5C4F-B681-A94E902EFE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02386" y="199584"/>
            <a:ext cx="469900" cy="4699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17E7EF-0E0E-AF4D-979B-145B7F59D932}"/>
              </a:ext>
            </a:extLst>
          </p:cNvPr>
          <p:cNvSpPr/>
          <p:nvPr/>
        </p:nvSpPr>
        <p:spPr>
          <a:xfrm>
            <a:off x="7436099" y="3648196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15A2CB-A013-F446-AC87-81153055C8C9}"/>
              </a:ext>
            </a:extLst>
          </p:cNvPr>
          <p:cNvSpPr txBox="1"/>
          <p:nvPr/>
        </p:nvSpPr>
        <p:spPr>
          <a:xfrm>
            <a:off x="7475260" y="3663521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Transform router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C654C877-C74B-1C44-B988-FF3B3E338DF0}"/>
              </a:ext>
            </a:extLst>
          </p:cNvPr>
          <p:cNvSpPr/>
          <p:nvPr/>
        </p:nvSpPr>
        <p:spPr>
          <a:xfrm>
            <a:off x="7590293" y="3978786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59AFE41-190F-E142-ACD7-B854D8D2FFFF}"/>
              </a:ext>
            </a:extLst>
          </p:cNvPr>
          <p:cNvSpPr txBox="1"/>
          <p:nvPr/>
        </p:nvSpPr>
        <p:spPr>
          <a:xfrm>
            <a:off x="7629454" y="3994111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Imagemagick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339F4DC6-0298-FD44-8D53-C67656FF157C}"/>
              </a:ext>
            </a:extLst>
          </p:cNvPr>
          <p:cNvSpPr/>
          <p:nvPr/>
        </p:nvSpPr>
        <p:spPr>
          <a:xfrm>
            <a:off x="7587183" y="4319390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607C324-8D76-1348-9876-40424C0D9DA5}"/>
              </a:ext>
            </a:extLst>
          </p:cNvPr>
          <p:cNvSpPr txBox="1"/>
          <p:nvPr/>
        </p:nvSpPr>
        <p:spPr>
          <a:xfrm>
            <a:off x="7626344" y="4334715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Libreoffice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6ADB8D0-4A40-2B4C-AF65-7FAA12EF15F5}"/>
              </a:ext>
            </a:extLst>
          </p:cNvPr>
          <p:cNvSpPr/>
          <p:nvPr/>
        </p:nvSpPr>
        <p:spPr>
          <a:xfrm>
            <a:off x="7587183" y="4679040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93BED60-C437-C642-9F95-731BCCF8BFB0}"/>
              </a:ext>
            </a:extLst>
          </p:cNvPr>
          <p:cNvSpPr txBox="1"/>
          <p:nvPr/>
        </p:nvSpPr>
        <p:spPr>
          <a:xfrm>
            <a:off x="7626344" y="4694365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Pdf-renderer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6C52E54-128E-6146-BED1-59DC59C2FF2F}"/>
              </a:ext>
            </a:extLst>
          </p:cNvPr>
          <p:cNvSpPr/>
          <p:nvPr/>
        </p:nvSpPr>
        <p:spPr>
          <a:xfrm>
            <a:off x="7583477" y="5034526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CD92E6F-F1BB-2749-8BFB-952806607BFF}"/>
              </a:ext>
            </a:extLst>
          </p:cNvPr>
          <p:cNvSpPr txBox="1"/>
          <p:nvPr/>
        </p:nvSpPr>
        <p:spPr>
          <a:xfrm>
            <a:off x="7622638" y="5049851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Tika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CACF0F5-2D2E-4645-B177-E959AC90A8D5}"/>
              </a:ext>
            </a:extLst>
          </p:cNvPr>
          <p:cNvSpPr/>
          <p:nvPr/>
        </p:nvSpPr>
        <p:spPr>
          <a:xfrm>
            <a:off x="7436099" y="5404526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DD3C875-B82B-7C4A-8338-7B15A79858FB}"/>
              </a:ext>
            </a:extLst>
          </p:cNvPr>
          <p:cNvSpPr txBox="1"/>
          <p:nvPr/>
        </p:nvSpPr>
        <p:spPr>
          <a:xfrm>
            <a:off x="7475260" y="5419851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Shared File Store</a:t>
            </a:r>
          </a:p>
        </p:txBody>
      </p:sp>
      <p:pic>
        <p:nvPicPr>
          <p:cNvPr id="98" name="Graphic 97">
            <a:extLst>
              <a:ext uri="{FF2B5EF4-FFF2-40B4-BE49-F238E27FC236}">
                <a16:creationId xmlns:a16="http://schemas.microsoft.com/office/drawing/2014/main" id="{39313ECE-91B3-2147-B6EB-5BEBEE3EAB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41992" y="5066842"/>
            <a:ext cx="2068806" cy="15986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720B38-5A90-AB4A-9515-C008BEC1F2B5}"/>
              </a:ext>
            </a:extLst>
          </p:cNvPr>
          <p:cNvCxnSpPr>
            <a:cxnSpLocks/>
          </p:cNvCxnSpPr>
          <p:nvPr/>
        </p:nvCxnSpPr>
        <p:spPr>
          <a:xfrm>
            <a:off x="7458503" y="3681482"/>
            <a:ext cx="0" cy="12544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7042CC-F685-BD47-9DCA-8E9221BF9608}"/>
              </a:ext>
            </a:extLst>
          </p:cNvPr>
          <p:cNvCxnSpPr>
            <a:cxnSpLocks/>
          </p:cNvCxnSpPr>
          <p:nvPr/>
        </p:nvCxnSpPr>
        <p:spPr>
          <a:xfrm>
            <a:off x="7458502" y="4137319"/>
            <a:ext cx="131791" cy="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C638FDA-AB54-1643-A6BC-EF057812B90A}"/>
              </a:ext>
            </a:extLst>
          </p:cNvPr>
          <p:cNvCxnSpPr>
            <a:cxnSpLocks/>
          </p:cNvCxnSpPr>
          <p:nvPr/>
        </p:nvCxnSpPr>
        <p:spPr>
          <a:xfrm>
            <a:off x="7464442" y="4471803"/>
            <a:ext cx="131791" cy="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91BD7B4-DA06-CC40-B975-B13942946602}"/>
              </a:ext>
            </a:extLst>
          </p:cNvPr>
          <p:cNvCxnSpPr>
            <a:cxnSpLocks/>
          </p:cNvCxnSpPr>
          <p:nvPr/>
        </p:nvCxnSpPr>
        <p:spPr>
          <a:xfrm>
            <a:off x="7460484" y="4828067"/>
            <a:ext cx="131791" cy="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9CFF338-2E41-2348-9556-3D43DA406C28}"/>
              </a:ext>
            </a:extLst>
          </p:cNvPr>
          <p:cNvCxnSpPr>
            <a:cxnSpLocks/>
          </p:cNvCxnSpPr>
          <p:nvPr/>
        </p:nvCxnSpPr>
        <p:spPr>
          <a:xfrm>
            <a:off x="7456524" y="5184323"/>
            <a:ext cx="131791" cy="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864987E-490C-854D-B0B8-51F9BA443BB7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7941992" y="5692020"/>
            <a:ext cx="0" cy="1741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36AFB94-F264-A84C-88E6-18EB765FF1E9}"/>
              </a:ext>
            </a:extLst>
          </p:cNvPr>
          <p:cNvCxnSpPr>
            <a:cxnSpLocks/>
          </p:cNvCxnSpPr>
          <p:nvPr/>
        </p:nvCxnSpPr>
        <p:spPr>
          <a:xfrm>
            <a:off x="7941992" y="5896298"/>
            <a:ext cx="748103" cy="1178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9DBA521C-B531-8349-AA7F-5CD4A40AB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4259" y="1598716"/>
            <a:ext cx="1447800" cy="1117600"/>
          </a:xfrm>
          <a:prstGeom prst="rect">
            <a:avLst/>
          </a:prstGeom>
        </p:spPr>
      </p:pic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0C872EFA-667B-724B-A846-E678DA4D00D0}"/>
              </a:ext>
            </a:extLst>
          </p:cNvPr>
          <p:cNvSpPr/>
          <p:nvPr/>
        </p:nvSpPr>
        <p:spPr>
          <a:xfrm>
            <a:off x="9165634" y="2685129"/>
            <a:ext cx="1613993" cy="311180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3E6E169-16F2-A440-830B-A24998EA943B}"/>
              </a:ext>
            </a:extLst>
          </p:cNvPr>
          <p:cNvGrpSpPr/>
          <p:nvPr/>
        </p:nvGrpSpPr>
        <p:grpSpPr>
          <a:xfrm>
            <a:off x="9012551" y="2286547"/>
            <a:ext cx="2213249" cy="1308539"/>
            <a:chOff x="2064634" y="2367354"/>
            <a:chExt cx="2213249" cy="130853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1EB8DFB2-BB20-AD47-A48F-54B09D6ADB3D}"/>
                </a:ext>
              </a:extLst>
            </p:cNvPr>
            <p:cNvSpPr/>
            <p:nvPr/>
          </p:nvSpPr>
          <p:spPr>
            <a:xfrm>
              <a:off x="2362049" y="2844932"/>
              <a:ext cx="1253847" cy="746568"/>
            </a:xfrm>
            <a:prstGeom prst="roundRect">
              <a:avLst/>
            </a:prstGeom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0FAB5B51-0565-FF4C-92BC-DBC97FB95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634" y="2367354"/>
              <a:ext cx="1847920" cy="1308539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2995C2D-0156-8F4A-831C-9B8B705FBE2B}"/>
                </a:ext>
              </a:extLst>
            </p:cNvPr>
            <p:cNvSpPr txBox="1"/>
            <p:nvPr/>
          </p:nvSpPr>
          <p:spPr>
            <a:xfrm>
              <a:off x="2518796" y="3095400"/>
              <a:ext cx="17590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Transform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  Service</a:t>
              </a: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14D6F27-5CA3-F840-A180-A8483603E9A7}"/>
              </a:ext>
            </a:extLst>
          </p:cNvPr>
          <p:cNvSpPr txBox="1"/>
          <p:nvPr/>
        </p:nvSpPr>
        <p:spPr>
          <a:xfrm>
            <a:off x="8610214" y="6084591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(Azure Files)</a:t>
            </a:r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038EB4E5-3B42-7641-AF88-78036398DE9A}"/>
              </a:ext>
            </a:extLst>
          </p:cNvPr>
          <p:cNvSpPr/>
          <p:nvPr/>
        </p:nvSpPr>
        <p:spPr>
          <a:xfrm>
            <a:off x="9359432" y="3658817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22DE745-39FD-CD42-B8BA-0231ED6729D9}"/>
              </a:ext>
            </a:extLst>
          </p:cNvPr>
          <p:cNvSpPr txBox="1"/>
          <p:nvPr/>
        </p:nvSpPr>
        <p:spPr>
          <a:xfrm>
            <a:off x="9398593" y="3674142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Transform router</a:t>
            </a: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0F8E2742-5995-F544-90AC-5574D0BBB951}"/>
              </a:ext>
            </a:extLst>
          </p:cNvPr>
          <p:cNvSpPr/>
          <p:nvPr/>
        </p:nvSpPr>
        <p:spPr>
          <a:xfrm>
            <a:off x="9513626" y="3989407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335C7AC-366D-8641-9672-CE3DAAC128DE}"/>
              </a:ext>
            </a:extLst>
          </p:cNvPr>
          <p:cNvSpPr txBox="1"/>
          <p:nvPr/>
        </p:nvSpPr>
        <p:spPr>
          <a:xfrm>
            <a:off x="9552787" y="4004732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Imagemagick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6754AC5C-8BBC-0B42-93A7-EE559F650CE9}"/>
              </a:ext>
            </a:extLst>
          </p:cNvPr>
          <p:cNvSpPr/>
          <p:nvPr/>
        </p:nvSpPr>
        <p:spPr>
          <a:xfrm>
            <a:off x="9510516" y="4330011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25692CC-272B-A043-99A8-1BC34B49A43A}"/>
              </a:ext>
            </a:extLst>
          </p:cNvPr>
          <p:cNvSpPr txBox="1"/>
          <p:nvPr/>
        </p:nvSpPr>
        <p:spPr>
          <a:xfrm>
            <a:off x="9549677" y="4345336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Libreoffice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BEE12EBD-183C-C14F-91E9-61D66EC4D903}"/>
              </a:ext>
            </a:extLst>
          </p:cNvPr>
          <p:cNvSpPr/>
          <p:nvPr/>
        </p:nvSpPr>
        <p:spPr>
          <a:xfrm>
            <a:off x="9510516" y="4689661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28BBABB-42E4-514A-801C-8664850EF527}"/>
              </a:ext>
            </a:extLst>
          </p:cNvPr>
          <p:cNvSpPr txBox="1"/>
          <p:nvPr/>
        </p:nvSpPr>
        <p:spPr>
          <a:xfrm>
            <a:off x="9549677" y="4704986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Pdf-renderer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60693307-6C6E-2341-A016-CF47B5AE7A3C}"/>
              </a:ext>
            </a:extLst>
          </p:cNvPr>
          <p:cNvSpPr/>
          <p:nvPr/>
        </p:nvSpPr>
        <p:spPr>
          <a:xfrm>
            <a:off x="9506810" y="5045147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FAFFEDD-31A0-054D-9A7A-DE6C0D0D8E90}"/>
              </a:ext>
            </a:extLst>
          </p:cNvPr>
          <p:cNvSpPr txBox="1"/>
          <p:nvPr/>
        </p:nvSpPr>
        <p:spPr>
          <a:xfrm>
            <a:off x="9545971" y="5060472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Tika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A0629B48-6A32-4E47-AD0A-AE3D5A6492E1}"/>
              </a:ext>
            </a:extLst>
          </p:cNvPr>
          <p:cNvSpPr/>
          <p:nvPr/>
        </p:nvSpPr>
        <p:spPr>
          <a:xfrm>
            <a:off x="9359432" y="5415147"/>
            <a:ext cx="1142160" cy="2768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EC50B35-5E89-7D4E-BB04-9A93EB938224}"/>
              </a:ext>
            </a:extLst>
          </p:cNvPr>
          <p:cNvSpPr txBox="1"/>
          <p:nvPr/>
        </p:nvSpPr>
        <p:spPr>
          <a:xfrm>
            <a:off x="9398593" y="5430472"/>
            <a:ext cx="119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Shared File Store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8E8590B-79C6-7543-BB3A-970196FBF5C5}"/>
              </a:ext>
            </a:extLst>
          </p:cNvPr>
          <p:cNvCxnSpPr>
            <a:cxnSpLocks/>
          </p:cNvCxnSpPr>
          <p:nvPr/>
        </p:nvCxnSpPr>
        <p:spPr>
          <a:xfrm>
            <a:off x="9381836" y="3920363"/>
            <a:ext cx="0" cy="12544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F6B0E56-EF58-EB46-8156-C167C4500747}"/>
              </a:ext>
            </a:extLst>
          </p:cNvPr>
          <p:cNvCxnSpPr>
            <a:cxnSpLocks/>
            <a:endCxn id="137" idx="1"/>
          </p:cNvCxnSpPr>
          <p:nvPr/>
        </p:nvCxnSpPr>
        <p:spPr>
          <a:xfrm>
            <a:off x="9381835" y="4127842"/>
            <a:ext cx="131791" cy="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7BF921C-03ED-5B4A-905F-56729F9CBD11}"/>
              </a:ext>
            </a:extLst>
          </p:cNvPr>
          <p:cNvCxnSpPr>
            <a:cxnSpLocks/>
          </p:cNvCxnSpPr>
          <p:nvPr/>
        </p:nvCxnSpPr>
        <p:spPr>
          <a:xfrm>
            <a:off x="9387775" y="4462326"/>
            <a:ext cx="131791" cy="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5861792C-F7E6-5745-9420-48D42F239BF2}"/>
              </a:ext>
            </a:extLst>
          </p:cNvPr>
          <p:cNvCxnSpPr>
            <a:cxnSpLocks/>
          </p:cNvCxnSpPr>
          <p:nvPr/>
        </p:nvCxnSpPr>
        <p:spPr>
          <a:xfrm>
            <a:off x="9383817" y="4818590"/>
            <a:ext cx="131791" cy="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3EA8270-A7C7-DB4B-BFC7-D25ADB62462A}"/>
              </a:ext>
            </a:extLst>
          </p:cNvPr>
          <p:cNvCxnSpPr>
            <a:cxnSpLocks/>
          </p:cNvCxnSpPr>
          <p:nvPr/>
        </p:nvCxnSpPr>
        <p:spPr>
          <a:xfrm>
            <a:off x="9379857" y="5174846"/>
            <a:ext cx="131791" cy="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F88243F-906F-744F-BBF3-CD533184A36D}"/>
              </a:ext>
            </a:extLst>
          </p:cNvPr>
          <p:cNvCxnSpPr>
            <a:cxnSpLocks/>
          </p:cNvCxnSpPr>
          <p:nvPr/>
        </p:nvCxnSpPr>
        <p:spPr>
          <a:xfrm>
            <a:off x="9930512" y="5692020"/>
            <a:ext cx="0" cy="21605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BE2D1DEE-D103-A540-B267-874EA390700E}"/>
              </a:ext>
            </a:extLst>
          </p:cNvPr>
          <p:cNvCxnSpPr>
            <a:cxnSpLocks/>
          </p:cNvCxnSpPr>
          <p:nvPr/>
        </p:nvCxnSpPr>
        <p:spPr>
          <a:xfrm flipH="1">
            <a:off x="9309967" y="5912668"/>
            <a:ext cx="620545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85A11C0-CEDD-CA48-A379-11AA26902E4B}"/>
              </a:ext>
            </a:extLst>
          </p:cNvPr>
          <p:cNvCxnSpPr>
            <a:cxnSpLocks/>
          </p:cNvCxnSpPr>
          <p:nvPr/>
        </p:nvCxnSpPr>
        <p:spPr>
          <a:xfrm flipH="1" flipV="1">
            <a:off x="9314038" y="2327538"/>
            <a:ext cx="622473" cy="3127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DE4954F8-2F76-3A4A-BB98-39CCDEBEB5AA}"/>
              </a:ext>
            </a:extLst>
          </p:cNvPr>
          <p:cNvCxnSpPr>
            <a:cxnSpLocks/>
          </p:cNvCxnSpPr>
          <p:nvPr/>
        </p:nvCxnSpPr>
        <p:spPr>
          <a:xfrm flipH="1">
            <a:off x="8011578" y="2319226"/>
            <a:ext cx="699219" cy="3140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64C23B3-5C80-EC49-920D-E612DE3A018B}"/>
              </a:ext>
            </a:extLst>
          </p:cNvPr>
          <p:cNvCxnSpPr>
            <a:cxnSpLocks/>
          </p:cNvCxnSpPr>
          <p:nvPr/>
        </p:nvCxnSpPr>
        <p:spPr>
          <a:xfrm>
            <a:off x="9021545" y="1764425"/>
            <a:ext cx="0" cy="161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C472D9BD-184C-5740-A288-E55311114BCF}"/>
              </a:ext>
            </a:extLst>
          </p:cNvPr>
          <p:cNvCxnSpPr>
            <a:cxnSpLocks/>
          </p:cNvCxnSpPr>
          <p:nvPr/>
        </p:nvCxnSpPr>
        <p:spPr>
          <a:xfrm flipH="1">
            <a:off x="4456069" y="2289206"/>
            <a:ext cx="2311673" cy="3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56A7D7E6-5288-244D-AB60-D243A56F008E}"/>
              </a:ext>
            </a:extLst>
          </p:cNvPr>
          <p:cNvCxnSpPr>
            <a:cxnSpLocks/>
          </p:cNvCxnSpPr>
          <p:nvPr/>
        </p:nvCxnSpPr>
        <p:spPr>
          <a:xfrm flipV="1">
            <a:off x="6767742" y="1767148"/>
            <a:ext cx="1" cy="523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2913FD9B-0C43-9E4A-BF93-DD581DAD38C8}"/>
              </a:ext>
            </a:extLst>
          </p:cNvPr>
          <p:cNvCxnSpPr>
            <a:cxnSpLocks/>
          </p:cNvCxnSpPr>
          <p:nvPr/>
        </p:nvCxnSpPr>
        <p:spPr>
          <a:xfrm>
            <a:off x="6767742" y="1764426"/>
            <a:ext cx="22538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56D8918-20DD-C549-AE07-38C6CF1464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4620" y="3086011"/>
            <a:ext cx="557968" cy="55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15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71</Words>
  <Application>Microsoft Macintosh PowerPoint</Application>
  <PresentationFormat>Widescreen</PresentationFormat>
  <Paragraphs>36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Olcina Grande</dc:creator>
  <cp:lastModifiedBy>Francisco Olcina Grande</cp:lastModifiedBy>
  <cp:revision>31</cp:revision>
  <dcterms:created xsi:type="dcterms:W3CDTF">2019-05-09T13:04:55Z</dcterms:created>
  <dcterms:modified xsi:type="dcterms:W3CDTF">2019-06-17T16:01:25Z</dcterms:modified>
</cp:coreProperties>
</file>